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 snapToGrid="0">
      <p:cViewPr varScale="1">
        <p:scale>
          <a:sx n="68" d="100"/>
          <a:sy n="68" d="100"/>
        </p:scale>
        <p:origin x="328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E471AC6-BB67-4800-9BC3-601564D6A1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51C223-341F-4B82-95C8-2C4F0F16B9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FE08F5-0669-42EC-A280-4D8D68F768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FE19EF-A4EC-4A7B-8918-10997D35BD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2D095-B519-4E1A-BB10-06E8A8ED1D7C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2323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DB6B94F-F9AF-434B-ACD4-42C359BD4E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32D325D-E8A6-426B-B38A-C0E95593F5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4DAED4EF-378B-4B48-BFA7-AA496A6DFBF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36D2C0-616F-4120-83E9-3ABAE17408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F21DFB-3A04-4205-919A-46109099EEF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9858DB-17F7-451A-BB1D-2F2D4F268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BCB731-4E69-4864-8065-FB24029161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75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194C152-F9C4-404D-9481-3B218F9B64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5B9FD-9D21-4995-A243-A6790047697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6D94C608-7A3D-4154-8290-A7D47C6F3C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DC48C-3913-43D3-9739-499DB6EB925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C701C53-99FF-4B92-B6CD-39874F43B3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3D44F4-B79C-4D88-B3F2-C01508A93050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2C0BB255-520C-430C-B61E-E9C45A51E7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369B1B4-C52A-4191-A596-794FCDF3E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DFBBE78-57A2-4FD8-A0CA-59FB46DC041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38788-22CB-4108-A885-93AEDF5B2AEB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5061A43-3738-441E-AE50-5366AC35531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6202A6-6CEA-4709-8C92-98A0FBF84CDF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82AD427-B3CE-4EA2-965F-FB3BA46FD1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03247C-D0B6-4FC2-BCEA-7CAEFF6312B9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6E550B9-8298-4226-A85D-A5C081D7E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D5C358B6-E232-4163-A8B2-3ED0F13791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E832-78A5-4A52-AA72-BFFE7FB53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44A2E-FEFA-4184-AAF5-A8BA7D580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54C93-0AFB-4A88-AA14-29AAC2F81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52AA-B737-4C87-B71E-1C25FC06C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81AA-D156-406A-A0AE-6A0A55A778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6CCAC-2D9B-421D-9E3F-86804ECE189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55E3-FA0F-427E-A6B2-73BEEFA65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A3A4-6C2B-4D95-A133-8BC241FB7B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5DF8-5EFC-4CCE-BB81-985E2BE6C2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DC42-EF68-4523-A734-E8C80F64E8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2685-7FF5-4896-A9DC-934FE1500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8D0CE6-86AE-465B-9267-C55600B68F3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2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A1EA2-2A1E-4F93-A803-A319F4E1FCE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02A8-EEA8-4D09-ACC0-C2D0B937D8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E878-0421-4EFD-B04E-7FE0D0DAFC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E4EA-AEA1-45B2-AD0B-C7B2BBCBE6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91C07-A422-44CF-B1C9-5D555E2DD5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29C6B-F27A-400C-A962-DC98BBA012AD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EC3F1C-EA72-4AEA-84FE-A25ECB8844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61DAB0-CD45-4CEF-9963-36134BFC27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3616898-D645-4C9E-92F7-555190456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823021-24C4-4F3C-9002-E6C2410D509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A8F99DE-0DCC-4BA6-910C-4C1269EAEB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22A2DAC-33D1-45F7-AA64-694E0AF15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06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DD71-1B67-44A1-A220-16C8BE0F8B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D3FB-19F7-454D-9854-B8D5FB34E4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CDE34-B08A-4D2B-99B4-ED1E46AAC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6FED-8459-4767-A92C-EA4F69EE5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2C03-9BEE-48BA-9C43-4F22A1E006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28EFB-B26F-4566-A4B9-591D3BA2406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024E-EE93-48F6-873B-D7F3DC9D3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F848D-50C6-4016-BDA7-9B608FF404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A31D-2F64-45F1-B317-48DB71E03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4815-5E5E-48AD-931A-70A79C5C1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3E6E-19B8-48DF-BE6E-C8E521F4D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56B05-363E-47D2-B505-01DA4C9124B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F5D1-10F1-47A9-A368-E74D2A18CE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7A76-0A11-4E53-855E-CEA905680D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23F5D-097B-426C-B19F-B4CECDBA50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12634-4488-43AB-B4BB-50664372E4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9DB9-5E01-4795-A0A2-14E137845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D8D17-2ADC-4E7C-AA55-837BE0CD9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2A3C9-36A6-4646-8B43-435E47B24F2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0F7F-E227-4942-B23D-C018D9A00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1E77-3D30-4600-ADDA-7F7A7A7279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914-0E7B-4F59-BA16-7653E75774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420C1-BB6D-425F-8064-B8A4402EA1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5820B-D789-4E8D-BE78-61066CD095E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7B605-2C21-4E37-9AD9-21247C3297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AEC2D-E4DD-4340-B004-0D57BF4F1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7F185-1B19-44B8-A50F-5388A032E7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1AD43-63F4-4457-921E-E61FF4DE4F6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2061-540B-4ADD-8EBD-807407E99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CD1A2-88D6-4E2B-9E1D-9A1FE39F6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F438-82BB-4182-B5C9-818343C2C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BFC10-82EE-4A4A-AB53-71C836CF69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3DD11-25CD-4147-B9BB-40D0E25C14E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10A9E-5B69-4B8C-A305-5CA9BB97BB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D3D75-191C-481E-BE72-5E8ACF7749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9F5FF-CAB5-451E-8AFA-39F95096B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954A6-B811-4B0E-A5B7-52EE6E0A557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9EF7-18F8-4EE2-ADAC-1D1BAE968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BFE0-F3A5-4603-AA61-8F6A7E924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C1409-BC38-4BAD-A2E9-8814EF5B5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022B-AF88-4CBD-BD32-4298A4093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4302A-78A0-4DDC-B633-93C767679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01383-09E8-4ED9-A593-7FD4385889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49F62-BCE7-4057-9C2D-969ABA645FF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3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2519-561E-49AF-AFF8-5C1F935C9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995F-CACB-4F2D-83E4-66533468CA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96A1C-8AD9-4CFC-9ACC-A207A6255E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BF4FB-77F3-4A4D-9760-BB71AEE53A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4EE28-3843-4719-AFC7-FDEEC721A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9364-8CC0-470C-88E2-BFC763C0C8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7DF6B-593C-40D6-A72D-4F994C00A2B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428DD-CF86-418B-AA35-D2B0CA6EB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33F46-8742-44B1-8B07-FD0CD1544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32FE-5EA3-4E0D-B2C5-29DA8BB1FDC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4352-F081-45FF-BD61-5C9C78ACEA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6863-6E49-4552-98EB-87BC20C1F5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7A0D1BD-D3AA-444D-B6DE-3135F585EB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C13071E0-3062-4576-BFEA-962A54917A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897" y="2158738"/>
            <a:ext cx="10318891" cy="1702059"/>
          </a:xfrm>
        </p:spPr>
        <p:txBody>
          <a:bodyPr/>
          <a:lstStyle/>
          <a:p>
            <a:pPr marL="0" lvl="0" indent="0">
              <a:lnSpc>
                <a:spcPct val="60000"/>
              </a:lnSpc>
              <a:buNone/>
            </a:pPr>
            <a:endParaRPr lang="it-IT" sz="6600" b="1" dirty="0">
              <a:ln w="1016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lvl="0" indent="0">
              <a:lnSpc>
                <a:spcPct val="60000"/>
              </a:lnSpc>
              <a:buNone/>
            </a:pPr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Toimivaltaiset viranomaiset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22854-C3B9-449A-82C2-380BE6CFEBF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840" y="524051"/>
            <a:ext cx="7597804" cy="998698"/>
          </a:xfrm>
        </p:spPr>
        <p:txBody>
          <a:bodyPr/>
          <a:lstStyle/>
          <a:p>
            <a:pPr lvl="0"/>
            <a:r>
              <a:rPr lang="it-IT" sz="5400" b="1" dirty="0"/>
              <a:t>Toimivaltaiset viranomaiset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14FC64-4AAD-4222-8BEA-39498E3033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840" y="2061725"/>
            <a:ext cx="10092644" cy="4463259"/>
          </a:xfrm>
        </p:spPr>
        <p:txBody>
          <a:bodyPr/>
          <a:lstStyle/>
          <a:p>
            <a:pPr lvl="0"/>
            <a:r>
              <a:rPr lang="it-IT" dirty="0"/>
              <a:t>Esitutkinta – kansalliset poliisi- ja tulliviranomaiset</a:t>
            </a:r>
          </a:p>
          <a:p>
            <a:pPr lvl="0"/>
            <a:r>
              <a:rPr lang="it-IT" dirty="0"/>
              <a:t>Syyttäminen – kansallisin toimivaltuuksin EDP (Laki Suomen osallistumisesta Euroopan syyttäjänviraston (EPPO) toimintaan </a:t>
            </a:r>
            <a:r>
              <a:rPr lang="it-IT"/>
              <a:t>5 §) </a:t>
            </a:r>
            <a:endParaRPr lang="it-IT" dirty="0"/>
          </a:p>
          <a:p>
            <a:pPr lvl="0"/>
            <a:r>
              <a:rPr lang="it-IT" dirty="0"/>
              <a:t>Syyttäjäntoiminnan päätöksenteko EPPO</a:t>
            </a:r>
          </a:p>
          <a:p>
            <a:pPr lvl="0"/>
            <a:r>
              <a:rPr lang="it-IT" dirty="0"/>
              <a:t>Tuomioistuimet – kansalliset KO – HO – KKO ja tietyin edellytyksin EUT</a:t>
            </a:r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0B3C26-4752-4700-B2A6-2A6FED71862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446</TotalTime>
  <Words>49</Words>
  <Application>Microsoft Office PowerPoint</Application>
  <PresentationFormat>Mukautettu</PresentationFormat>
  <Paragraphs>14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Liberation Sans</vt:lpstr>
      <vt:lpstr>Liberation Serif</vt:lpstr>
      <vt:lpstr>Predefinito</vt:lpstr>
      <vt:lpstr>PowerPoint-esitys</vt:lpstr>
      <vt:lpstr>Toimivaltaiset viranomaiset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Sahavirta Ritva (Syyttäjälaitos)</dc:creator>
  <cp:lastModifiedBy>Sahavirta Ritva (SY)</cp:lastModifiedBy>
  <cp:revision>90</cp:revision>
  <dcterms:created xsi:type="dcterms:W3CDTF">2018-09-15T11:59:51Z</dcterms:created>
  <dcterms:modified xsi:type="dcterms:W3CDTF">2022-08-22T08:12:29Z</dcterms:modified>
</cp:coreProperties>
</file>